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43891200" cy="32918400"/>
  <p:notesSz cx="6997700" cy="923290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E3FF"/>
    <a:srgbClr val="FFE59B"/>
    <a:srgbClr val="FF3300"/>
    <a:srgbClr val="F5FDC7"/>
    <a:srgbClr val="3399FF"/>
    <a:srgbClr val="333399"/>
    <a:srgbClr val="000099"/>
    <a:srgbClr val="FFBF0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786" autoAdjust="0"/>
  </p:normalViewPr>
  <p:slideViewPr>
    <p:cSldViewPr snapToGrid="0" snapToObjects="1">
      <p:cViewPr>
        <p:scale>
          <a:sx n="20" d="100"/>
          <a:sy n="20" d="100"/>
        </p:scale>
        <p:origin x="-486" y="-240"/>
      </p:cViewPr>
      <p:guideLst>
        <p:guide orient="horz" pos="11088"/>
        <p:guide pos="134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37" d="100"/>
          <a:sy n="37" d="100"/>
        </p:scale>
        <p:origin x="-1488" y="-84"/>
      </p:cViewPr>
      <p:guideLst>
        <p:guide orient="horz" pos="2908"/>
        <p:guide pos="2203"/>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1625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a:effectLst/>
              </a:defRPr>
            </a:lvl1pPr>
          </a:lstStyle>
          <a:p>
            <a:pPr>
              <a:defRPr/>
            </a:pPr>
            <a:endParaRPr lang="en-US"/>
          </a:p>
        </p:txBody>
      </p:sp>
      <p:sp>
        <p:nvSpPr>
          <p:cNvPr id="4099" name="Rectangle 3"/>
          <p:cNvSpPr>
            <a:spLocks noGrp="1" noChangeArrowheads="1"/>
          </p:cNvSpPr>
          <p:nvPr>
            <p:ph type="dt" idx="1"/>
          </p:nvPr>
        </p:nvSpPr>
        <p:spPr bwMode="auto">
          <a:xfrm>
            <a:off x="3968750" y="0"/>
            <a:ext cx="3017838"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a:effectLst/>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58875" y="685800"/>
            <a:ext cx="4668838" cy="35020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52500" y="4416425"/>
            <a:ext cx="5081588" cy="4111625"/>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756650"/>
            <a:ext cx="301625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a:effectLst/>
              </a:defRPr>
            </a:lvl1pPr>
          </a:lstStyle>
          <a:p>
            <a:pPr>
              <a:defRPr/>
            </a:pPr>
            <a:endParaRPr lang="en-US"/>
          </a:p>
        </p:txBody>
      </p:sp>
      <p:sp>
        <p:nvSpPr>
          <p:cNvPr id="4103" name="Rectangle 7"/>
          <p:cNvSpPr>
            <a:spLocks noGrp="1" noChangeArrowheads="1"/>
          </p:cNvSpPr>
          <p:nvPr>
            <p:ph type="sldNum" sz="quarter" idx="5"/>
          </p:nvPr>
        </p:nvSpPr>
        <p:spPr bwMode="auto">
          <a:xfrm>
            <a:off x="3968750" y="8756650"/>
            <a:ext cx="3017838"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a:effectLst/>
              </a:defRPr>
            </a:lvl1pPr>
          </a:lstStyle>
          <a:p>
            <a:pPr>
              <a:defRPr/>
            </a:pPr>
            <a:fld id="{47834AB5-9B0B-406C-9FCD-EF6852A5110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a:ln/>
        </p:spPr>
      </p:sp>
      <p:sp>
        <p:nvSpPr>
          <p:cNvPr id="4099" name="Notes Placeholder 2"/>
          <p:cNvSpPr>
            <a:spLocks noGrp="1"/>
          </p:cNvSpPr>
          <p:nvPr>
            <p:ph type="body" idx="1"/>
          </p:nvPr>
        </p:nvSpPr>
        <p:spPr>
          <a:noFill/>
          <a:ln/>
        </p:spPr>
        <p:txBody>
          <a:bodyPr/>
          <a:lstStyle/>
          <a:p>
            <a:endParaRPr lang="en-US" smtClean="0"/>
          </a:p>
        </p:txBody>
      </p:sp>
      <p:sp>
        <p:nvSpPr>
          <p:cNvPr id="4100" name="Slide Number Placeholder 3"/>
          <p:cNvSpPr>
            <a:spLocks noGrp="1"/>
          </p:cNvSpPr>
          <p:nvPr>
            <p:ph type="sldNum" sz="quarter" idx="5"/>
          </p:nvPr>
        </p:nvSpPr>
        <p:spPr>
          <a:noFill/>
        </p:spPr>
        <p:txBody>
          <a:bodyPr/>
          <a:lstStyle/>
          <a:p>
            <a:fld id="{E1600A83-475A-409D-BD02-2E85603DA1CF}"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FE3398-75E0-4F10-AB22-A49409AC9A8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3B22CDE-C6A2-407F-97C4-F3B9A9F21A7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4175"/>
            <a:ext cx="9326563" cy="26336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0888" y="2924175"/>
            <a:ext cx="27830462" cy="26336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2784DB-14E6-44A5-B68F-ED2F4F7F3A5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F29D6C-3508-434F-9B26-1A86530C2D2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B84C77-4D26-492C-BB8F-71E5DEEE8D8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0888" y="9513888"/>
            <a:ext cx="18578512" cy="1974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9513888"/>
            <a:ext cx="18578513" cy="1974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C4CBFE9-0D25-4B95-A2BB-25E99C17211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E6182C7-02EE-422D-A7E5-5C4F235D0E4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BF6A064-1018-47EC-AEAA-A6AF7ACB58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456DF8D-972B-46A9-88F9-26F2404C192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BBBD95-9863-4F8E-8ED5-BEA6639782A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6FCF44-71A6-46A1-BD31-6B58EB38536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2924175"/>
            <a:ext cx="37309425" cy="5489575"/>
          </a:xfrm>
          <a:prstGeom prst="rect">
            <a:avLst/>
          </a:prstGeom>
          <a:noFill/>
          <a:ln w="9525">
            <a:noFill/>
            <a:miter lim="800000"/>
            <a:headEnd/>
            <a:tailEnd/>
          </a:ln>
        </p:spPr>
        <p:txBody>
          <a:bodyPr vert="horz" wrap="square" lIns="307594" tIns="153799" rIns="307594" bIns="15379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290888" y="9513888"/>
            <a:ext cx="37309425" cy="19746912"/>
          </a:xfrm>
          <a:prstGeom prst="rect">
            <a:avLst/>
          </a:prstGeom>
          <a:noFill/>
          <a:ln w="9525">
            <a:noFill/>
            <a:miter lim="800000"/>
            <a:headEnd/>
            <a:tailEnd/>
          </a:ln>
        </p:spPr>
        <p:txBody>
          <a:bodyPr vert="horz" wrap="square" lIns="307594" tIns="153799" rIns="307594" bIns="15379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290888" y="29994225"/>
            <a:ext cx="9144000"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defRPr sz="4700">
                <a:effectLst/>
              </a:defRPr>
            </a:lvl1pPr>
          </a:lstStyle>
          <a:p>
            <a:pPr>
              <a:defRPr/>
            </a:pPr>
            <a:endParaRPr lang="en-US"/>
          </a:p>
        </p:txBody>
      </p:sp>
      <p:sp>
        <p:nvSpPr>
          <p:cNvPr id="1029" name="Rectangle 5"/>
          <p:cNvSpPr>
            <a:spLocks noGrp="1" noChangeArrowheads="1"/>
          </p:cNvSpPr>
          <p:nvPr>
            <p:ph type="ftr" sz="quarter" idx="3"/>
          </p:nvPr>
        </p:nvSpPr>
        <p:spPr bwMode="auto">
          <a:xfrm>
            <a:off x="14997113" y="29994225"/>
            <a:ext cx="13896975"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lgn="ctr">
              <a:defRPr sz="4700">
                <a:effectLst/>
              </a:defRPr>
            </a:lvl1pPr>
          </a:lstStyle>
          <a:p>
            <a:pPr>
              <a:defRPr/>
            </a:pPr>
            <a:endParaRPr lang="en-US"/>
          </a:p>
        </p:txBody>
      </p:sp>
      <p:sp>
        <p:nvSpPr>
          <p:cNvPr id="1030" name="Rectangle 6"/>
          <p:cNvSpPr>
            <a:spLocks noGrp="1" noChangeArrowheads="1"/>
          </p:cNvSpPr>
          <p:nvPr>
            <p:ph type="sldNum" sz="quarter" idx="4"/>
          </p:nvPr>
        </p:nvSpPr>
        <p:spPr bwMode="auto">
          <a:xfrm>
            <a:off x="31456313" y="29994225"/>
            <a:ext cx="9144000" cy="2190750"/>
          </a:xfrm>
          <a:prstGeom prst="rect">
            <a:avLst/>
          </a:prstGeom>
          <a:noFill/>
          <a:ln w="9525">
            <a:noFill/>
            <a:miter lim="800000"/>
            <a:headEnd/>
            <a:tailEnd/>
          </a:ln>
          <a:effectLst/>
        </p:spPr>
        <p:txBody>
          <a:bodyPr vert="horz" wrap="square" lIns="307594" tIns="153799" rIns="307594" bIns="153799" numCol="1" anchor="t" anchorCtr="0" compatLnSpc="1">
            <a:prstTxWarp prst="textNoShape">
              <a:avLst/>
            </a:prstTxWarp>
          </a:bodyPr>
          <a:lstStyle>
            <a:lvl1pPr algn="r">
              <a:defRPr sz="4700">
                <a:effectLst/>
              </a:defRPr>
            </a:lvl1pPr>
          </a:lstStyle>
          <a:p>
            <a:pPr>
              <a:defRPr/>
            </a:pPr>
            <a:fld id="{6CD32C39-919F-4AA7-BB2A-E2DF7CC298D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74988" rtl="0" eaLnBrk="0" fontAlgn="base" hangingPunct="0">
        <a:spcBef>
          <a:spcPct val="0"/>
        </a:spcBef>
        <a:spcAft>
          <a:spcPct val="0"/>
        </a:spcAft>
        <a:defRPr sz="14800">
          <a:solidFill>
            <a:schemeClr val="tx2"/>
          </a:solidFill>
          <a:latin typeface="+mj-lt"/>
          <a:ea typeface="+mj-ea"/>
          <a:cs typeface="+mj-cs"/>
        </a:defRPr>
      </a:lvl1pPr>
      <a:lvl2pPr algn="ctr" defTabSz="3074988" rtl="0" eaLnBrk="0" fontAlgn="base" hangingPunct="0">
        <a:spcBef>
          <a:spcPct val="0"/>
        </a:spcBef>
        <a:spcAft>
          <a:spcPct val="0"/>
        </a:spcAft>
        <a:defRPr sz="14800">
          <a:solidFill>
            <a:schemeClr val="tx2"/>
          </a:solidFill>
          <a:latin typeface="Times New Roman" pitchFamily="18" charset="0"/>
        </a:defRPr>
      </a:lvl2pPr>
      <a:lvl3pPr algn="ctr" defTabSz="3074988" rtl="0" eaLnBrk="0" fontAlgn="base" hangingPunct="0">
        <a:spcBef>
          <a:spcPct val="0"/>
        </a:spcBef>
        <a:spcAft>
          <a:spcPct val="0"/>
        </a:spcAft>
        <a:defRPr sz="14800">
          <a:solidFill>
            <a:schemeClr val="tx2"/>
          </a:solidFill>
          <a:latin typeface="Times New Roman" pitchFamily="18" charset="0"/>
        </a:defRPr>
      </a:lvl3pPr>
      <a:lvl4pPr algn="ctr" defTabSz="3074988" rtl="0" eaLnBrk="0" fontAlgn="base" hangingPunct="0">
        <a:spcBef>
          <a:spcPct val="0"/>
        </a:spcBef>
        <a:spcAft>
          <a:spcPct val="0"/>
        </a:spcAft>
        <a:defRPr sz="14800">
          <a:solidFill>
            <a:schemeClr val="tx2"/>
          </a:solidFill>
          <a:latin typeface="Times New Roman" pitchFamily="18" charset="0"/>
        </a:defRPr>
      </a:lvl4pPr>
      <a:lvl5pPr algn="ctr" defTabSz="3074988" rtl="0" eaLnBrk="0" fontAlgn="base" hangingPunct="0">
        <a:spcBef>
          <a:spcPct val="0"/>
        </a:spcBef>
        <a:spcAft>
          <a:spcPct val="0"/>
        </a:spcAft>
        <a:defRPr sz="14800">
          <a:solidFill>
            <a:schemeClr val="tx2"/>
          </a:solidFill>
          <a:latin typeface="Times New Roman" pitchFamily="18" charset="0"/>
        </a:defRPr>
      </a:lvl5pPr>
      <a:lvl6pPr marL="457200" algn="ctr" defTabSz="3074988" rtl="0" eaLnBrk="0" fontAlgn="base" hangingPunct="0">
        <a:spcBef>
          <a:spcPct val="0"/>
        </a:spcBef>
        <a:spcAft>
          <a:spcPct val="0"/>
        </a:spcAft>
        <a:defRPr sz="14800">
          <a:solidFill>
            <a:schemeClr val="tx2"/>
          </a:solidFill>
          <a:latin typeface="Times New Roman" pitchFamily="18" charset="0"/>
        </a:defRPr>
      </a:lvl6pPr>
      <a:lvl7pPr marL="914400" algn="ctr" defTabSz="3074988" rtl="0" eaLnBrk="0" fontAlgn="base" hangingPunct="0">
        <a:spcBef>
          <a:spcPct val="0"/>
        </a:spcBef>
        <a:spcAft>
          <a:spcPct val="0"/>
        </a:spcAft>
        <a:defRPr sz="14800">
          <a:solidFill>
            <a:schemeClr val="tx2"/>
          </a:solidFill>
          <a:latin typeface="Times New Roman" pitchFamily="18" charset="0"/>
        </a:defRPr>
      </a:lvl7pPr>
      <a:lvl8pPr marL="1371600" algn="ctr" defTabSz="3074988" rtl="0" eaLnBrk="0" fontAlgn="base" hangingPunct="0">
        <a:spcBef>
          <a:spcPct val="0"/>
        </a:spcBef>
        <a:spcAft>
          <a:spcPct val="0"/>
        </a:spcAft>
        <a:defRPr sz="14800">
          <a:solidFill>
            <a:schemeClr val="tx2"/>
          </a:solidFill>
          <a:latin typeface="Times New Roman" pitchFamily="18" charset="0"/>
        </a:defRPr>
      </a:lvl8pPr>
      <a:lvl9pPr marL="1828800" algn="ctr" defTabSz="3074988" rtl="0" eaLnBrk="0" fontAlgn="base" hangingPunct="0">
        <a:spcBef>
          <a:spcPct val="0"/>
        </a:spcBef>
        <a:spcAft>
          <a:spcPct val="0"/>
        </a:spcAft>
        <a:defRPr sz="14800">
          <a:solidFill>
            <a:schemeClr val="tx2"/>
          </a:solidFill>
          <a:latin typeface="Times New Roman" pitchFamily="18" charset="0"/>
        </a:defRPr>
      </a:lvl9pPr>
    </p:titleStyle>
    <p:bodyStyle>
      <a:lvl1pPr marL="1150938" indent="-1150938" algn="l" defTabSz="3074988" rtl="0" eaLnBrk="0" fontAlgn="base" hangingPunct="0">
        <a:spcBef>
          <a:spcPct val="20000"/>
        </a:spcBef>
        <a:spcAft>
          <a:spcPct val="0"/>
        </a:spcAft>
        <a:buChar char="•"/>
        <a:defRPr sz="10700">
          <a:solidFill>
            <a:schemeClr val="tx1"/>
          </a:solidFill>
          <a:latin typeface="+mn-lt"/>
          <a:ea typeface="+mn-ea"/>
          <a:cs typeface="+mn-cs"/>
        </a:defRPr>
      </a:lvl1pPr>
      <a:lvl2pPr marL="2497138" indent="-960438" algn="l" defTabSz="3074988" rtl="0" eaLnBrk="0" fontAlgn="base" hangingPunct="0">
        <a:spcBef>
          <a:spcPct val="20000"/>
        </a:spcBef>
        <a:spcAft>
          <a:spcPct val="0"/>
        </a:spcAft>
        <a:buChar char="–"/>
        <a:defRPr sz="9500">
          <a:solidFill>
            <a:schemeClr val="tx1"/>
          </a:solidFill>
          <a:latin typeface="+mn-lt"/>
        </a:defRPr>
      </a:lvl2pPr>
      <a:lvl3pPr marL="3843338" indent="-768350" algn="l" defTabSz="3074988" rtl="0" eaLnBrk="0" fontAlgn="base" hangingPunct="0">
        <a:spcBef>
          <a:spcPct val="20000"/>
        </a:spcBef>
        <a:spcAft>
          <a:spcPct val="0"/>
        </a:spcAft>
        <a:buChar char="•"/>
        <a:defRPr sz="8100">
          <a:solidFill>
            <a:schemeClr val="tx1"/>
          </a:solidFill>
          <a:latin typeface="+mn-lt"/>
        </a:defRPr>
      </a:lvl3pPr>
      <a:lvl4pPr marL="5384800" indent="-773113" algn="l" defTabSz="3074988" rtl="0" eaLnBrk="0" fontAlgn="base" hangingPunct="0">
        <a:spcBef>
          <a:spcPct val="20000"/>
        </a:spcBef>
        <a:spcAft>
          <a:spcPct val="0"/>
        </a:spcAft>
        <a:buChar char="–"/>
        <a:defRPr sz="6500">
          <a:solidFill>
            <a:schemeClr val="tx1"/>
          </a:solidFill>
          <a:latin typeface="+mn-lt"/>
        </a:defRPr>
      </a:lvl4pPr>
      <a:lvl5pPr marL="6921500" indent="-768350" algn="l" defTabSz="3074988" rtl="0" eaLnBrk="0" fontAlgn="base" hangingPunct="0">
        <a:spcBef>
          <a:spcPct val="20000"/>
        </a:spcBef>
        <a:spcAft>
          <a:spcPct val="0"/>
        </a:spcAft>
        <a:buChar char="»"/>
        <a:defRPr sz="6500">
          <a:solidFill>
            <a:schemeClr val="tx1"/>
          </a:solidFill>
          <a:latin typeface="+mn-lt"/>
        </a:defRPr>
      </a:lvl5pPr>
      <a:lvl6pPr marL="7378700" indent="-768350" algn="l" defTabSz="3074988" rtl="0" eaLnBrk="0" fontAlgn="base" hangingPunct="0">
        <a:spcBef>
          <a:spcPct val="20000"/>
        </a:spcBef>
        <a:spcAft>
          <a:spcPct val="0"/>
        </a:spcAft>
        <a:buChar char="»"/>
        <a:defRPr sz="6500">
          <a:solidFill>
            <a:schemeClr val="tx1"/>
          </a:solidFill>
          <a:latin typeface="+mn-lt"/>
        </a:defRPr>
      </a:lvl6pPr>
      <a:lvl7pPr marL="7835900" indent="-768350" algn="l" defTabSz="3074988" rtl="0" eaLnBrk="0" fontAlgn="base" hangingPunct="0">
        <a:spcBef>
          <a:spcPct val="20000"/>
        </a:spcBef>
        <a:spcAft>
          <a:spcPct val="0"/>
        </a:spcAft>
        <a:buChar char="»"/>
        <a:defRPr sz="6500">
          <a:solidFill>
            <a:schemeClr val="tx1"/>
          </a:solidFill>
          <a:latin typeface="+mn-lt"/>
        </a:defRPr>
      </a:lvl7pPr>
      <a:lvl8pPr marL="8293100" indent="-768350" algn="l" defTabSz="3074988" rtl="0" eaLnBrk="0" fontAlgn="base" hangingPunct="0">
        <a:spcBef>
          <a:spcPct val="20000"/>
        </a:spcBef>
        <a:spcAft>
          <a:spcPct val="0"/>
        </a:spcAft>
        <a:buChar char="»"/>
        <a:defRPr sz="6500">
          <a:solidFill>
            <a:schemeClr val="tx1"/>
          </a:solidFill>
          <a:latin typeface="+mn-lt"/>
        </a:defRPr>
      </a:lvl8pPr>
      <a:lvl9pPr marL="8750300" indent="-768350" algn="l" defTabSz="3074988" rtl="0" eaLnBrk="0" fontAlgn="base" hangingPunct="0">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2050" name="Picture 28" descr="academicfestbigsampleimage.png"/>
          <p:cNvPicPr>
            <a:picLocks noChangeAspect="1"/>
          </p:cNvPicPr>
          <p:nvPr/>
        </p:nvPicPr>
        <p:blipFill>
          <a:blip r:embed="rId3" cstate="print"/>
          <a:srcRect b="7007"/>
          <a:stretch>
            <a:fillRect/>
          </a:stretch>
        </p:blipFill>
        <p:spPr bwMode="auto">
          <a:xfrm>
            <a:off x="914400" y="23385463"/>
            <a:ext cx="11887200" cy="8570912"/>
          </a:xfrm>
          <a:prstGeom prst="rect">
            <a:avLst/>
          </a:prstGeom>
          <a:noFill/>
          <a:ln w="9525">
            <a:noFill/>
            <a:miter lim="800000"/>
            <a:headEnd/>
            <a:tailEnd/>
          </a:ln>
        </p:spPr>
      </p:pic>
      <p:sp>
        <p:nvSpPr>
          <p:cNvPr id="2" name="Text Box 146"/>
          <p:cNvSpPr txBox="1">
            <a:spLocks noChangeArrowheads="1"/>
          </p:cNvSpPr>
          <p:nvPr/>
        </p:nvSpPr>
        <p:spPr bwMode="auto">
          <a:xfrm>
            <a:off x="4557713" y="901700"/>
            <a:ext cx="34747200" cy="3200400"/>
          </a:xfrm>
          <a:prstGeom prst="rect">
            <a:avLst/>
          </a:prstGeom>
          <a:solidFill>
            <a:schemeClr val="accent4">
              <a:lumMod val="50000"/>
            </a:schemeClr>
          </a:solidFill>
          <a:ln w="9525">
            <a:noFill/>
            <a:miter lim="800000"/>
            <a:headEnd/>
            <a:tailEnd/>
          </a:ln>
        </p:spPr>
        <p:txBody>
          <a:bodyPr lIns="61170" tIns="30584" rIns="61170" bIns="30584">
            <a:spAutoFit/>
          </a:bodyPr>
          <a:lstStyle/>
          <a:p>
            <a:pPr algn="ctr" defTabSz="612775">
              <a:defRPr/>
            </a:pPr>
            <a:r>
              <a:rPr lang="en-US" sz="8800" b="1" dirty="0">
                <a:solidFill>
                  <a:schemeClr val="bg1"/>
                </a:solidFill>
                <a:effectLst/>
                <a:latin typeface="Arial" charset="0"/>
                <a:cs typeface="Arial" charset="0"/>
              </a:rPr>
              <a:t>TITLE 88 pt XXXXXXXXXXXXXXXXXXXXXXXXXXXXXXXXX</a:t>
            </a:r>
            <a:endParaRPr lang="en-US" sz="7200" b="1" dirty="0">
              <a:solidFill>
                <a:schemeClr val="bg1"/>
              </a:solidFill>
              <a:effectLst/>
              <a:latin typeface="Arial" charset="0"/>
              <a:cs typeface="Arial" charset="0"/>
            </a:endParaRPr>
          </a:p>
          <a:p>
            <a:pPr algn="ctr" defTabSz="612775">
              <a:defRPr/>
            </a:pPr>
            <a:r>
              <a:rPr lang="en-US" sz="6000" b="1" dirty="0">
                <a:solidFill>
                  <a:schemeClr val="bg1"/>
                </a:solidFill>
                <a:effectLst/>
                <a:latin typeface="Arial" charset="0"/>
                <a:cs typeface="Arial" charset="0"/>
              </a:rPr>
              <a:t> Authors 60 </a:t>
            </a:r>
            <a:r>
              <a:rPr lang="en-US" sz="6000" b="1" dirty="0" err="1">
                <a:solidFill>
                  <a:schemeClr val="bg1"/>
                </a:solidFill>
                <a:effectLst/>
                <a:latin typeface="Arial" charset="0"/>
                <a:cs typeface="Arial" charset="0"/>
              </a:rPr>
              <a:t>ptCCCCCCCCCCCCCCCCCCCCCCCCCCCCCCCCC</a:t>
            </a:r>
            <a:endParaRPr lang="en-US" sz="5400" b="1" dirty="0">
              <a:solidFill>
                <a:schemeClr val="bg1"/>
              </a:solidFill>
              <a:effectLst/>
              <a:latin typeface="Arial" charset="0"/>
              <a:cs typeface="Arial" charset="0"/>
            </a:endParaRPr>
          </a:p>
          <a:p>
            <a:pPr algn="ctr" defTabSz="612775">
              <a:defRPr/>
            </a:pPr>
            <a:r>
              <a:rPr lang="en-US" sz="4000" b="1" i="1" dirty="0">
                <a:solidFill>
                  <a:schemeClr val="bg1"/>
                </a:solidFill>
                <a:effectLst/>
                <a:latin typeface="Arial" charset="0"/>
                <a:cs typeface="Arial" charset="0"/>
              </a:rPr>
              <a:t>Department 40 pt</a:t>
            </a:r>
            <a:endParaRPr lang="en-US" sz="3600" b="1" dirty="0">
              <a:solidFill>
                <a:schemeClr val="bg1"/>
              </a:solidFill>
              <a:effectLst/>
              <a:latin typeface="Arial" charset="0"/>
              <a:cs typeface="Arial" charset="0"/>
            </a:endParaRPr>
          </a:p>
        </p:txBody>
      </p:sp>
      <p:sp>
        <p:nvSpPr>
          <p:cNvPr id="2051" name="Text Box 147"/>
          <p:cNvSpPr txBox="1">
            <a:spLocks noChangeArrowheads="1"/>
          </p:cNvSpPr>
          <p:nvPr/>
        </p:nvSpPr>
        <p:spPr bwMode="auto">
          <a:xfrm>
            <a:off x="914400" y="7100888"/>
            <a:ext cx="11887200" cy="4678362"/>
          </a:xfrm>
          <a:prstGeom prst="rect">
            <a:avLst/>
          </a:prstGeom>
          <a:solidFill>
            <a:schemeClr val="bg1"/>
          </a:solidFill>
          <a:ln w="57150" cmpd="thinThick">
            <a:solidFill>
              <a:schemeClr val="accent4">
                <a:lumMod val="50000"/>
              </a:schemeClr>
            </a:solidFill>
            <a:miter lim="800000"/>
            <a:headEnd/>
            <a:tailEnd/>
          </a:ln>
        </p:spPr>
        <p:txBody>
          <a:bodyPr lIns="61170" tIns="30584" rIns="61170" bIns="30584">
            <a:spAutoFit/>
          </a:bodyPr>
          <a:lstStyle/>
          <a:p>
            <a:pPr defTabSz="612775">
              <a:defRPr/>
            </a:pPr>
            <a:r>
              <a:rPr lang="en-US" sz="4800" dirty="0">
                <a:solidFill>
                  <a:schemeClr val="accent4">
                    <a:lumMod val="50000"/>
                  </a:schemeClr>
                </a:solidFill>
                <a:effectLst/>
                <a:latin typeface="Arial" charset="0"/>
                <a:cs typeface="Arial" charset="0"/>
              </a:rPr>
              <a:t>Text 28-32 pt</a:t>
            </a:r>
          </a:p>
          <a:p>
            <a:pPr marL="306388" lvl="1" defTabSz="612775">
              <a:buFont typeface="Symbol" pitchFamily="18" charset="2"/>
              <a:buChar char="·"/>
              <a:defRPr/>
            </a:pPr>
            <a:r>
              <a:rPr lang="en-US" sz="2800" dirty="0" err="1">
                <a:solidFill>
                  <a:schemeClr val="accent4">
                    <a:lumMod val="50000"/>
                  </a:schemeClr>
                </a:solidFill>
                <a:effectLst/>
                <a:latin typeface="Arial" charset="0"/>
                <a:cs typeface="Arial" charset="0"/>
              </a:rPr>
              <a:t>xxxxxxxxxxxxxxxxxxxxxxxxxxxxxxx</a:t>
            </a:r>
            <a:endParaRPr lang="en-US" sz="2800" dirty="0">
              <a:solidFill>
                <a:schemeClr val="accent4">
                  <a:lumMod val="50000"/>
                </a:schemeClr>
              </a:solidFill>
              <a:effectLst/>
              <a:latin typeface="Arial" charset="0"/>
              <a:cs typeface="Arial" charset="0"/>
            </a:endParaRPr>
          </a:p>
          <a:p>
            <a:pPr marL="306388" lvl="1" defTabSz="612775">
              <a:buFont typeface="Symbol" pitchFamily="18" charset="2"/>
              <a:buChar char="·"/>
              <a:defRPr/>
            </a:pPr>
            <a:r>
              <a:rPr lang="en-US" sz="2800" dirty="0" err="1">
                <a:solidFill>
                  <a:schemeClr val="accent4">
                    <a:lumMod val="50000"/>
                  </a:schemeClr>
                </a:solidFill>
                <a:effectLst/>
                <a:latin typeface="Arial" charset="0"/>
                <a:cs typeface="Arial" charset="0"/>
              </a:rPr>
              <a:t>xxxxxxxxxxxxxxxxxxxxxxxxxxxxxxx</a:t>
            </a:r>
            <a:endParaRPr lang="en-US" sz="2800" dirty="0">
              <a:solidFill>
                <a:schemeClr val="accent4">
                  <a:lumMod val="50000"/>
                </a:schemeClr>
              </a:solidFill>
              <a:effectLst/>
              <a:latin typeface="Arial" charset="0"/>
              <a:cs typeface="Arial" charset="0"/>
            </a:endParaRPr>
          </a:p>
          <a:p>
            <a:pPr marL="306388" lvl="1" defTabSz="612775">
              <a:buFont typeface="Symbol" pitchFamily="18" charset="2"/>
              <a:buChar char="·"/>
              <a:defRPr/>
            </a:pPr>
            <a:r>
              <a:rPr lang="en-US" sz="2800" dirty="0" err="1">
                <a:solidFill>
                  <a:schemeClr val="accent4">
                    <a:lumMod val="50000"/>
                  </a:schemeClr>
                </a:solidFill>
                <a:effectLst/>
                <a:latin typeface="Arial" charset="0"/>
                <a:cs typeface="Arial" charset="0"/>
              </a:rPr>
              <a:t>xxxxxxxxxxxxxxxxxxxxxxxxxxxxxxx</a:t>
            </a:r>
            <a:endParaRPr lang="en-US" sz="2800" dirty="0">
              <a:solidFill>
                <a:schemeClr val="accent4">
                  <a:lumMod val="50000"/>
                </a:schemeClr>
              </a:solidFill>
              <a:effectLst/>
              <a:latin typeface="Arial" charset="0"/>
              <a:cs typeface="Arial" charset="0"/>
            </a:endParaRPr>
          </a:p>
          <a:p>
            <a:pPr defTabSz="612775">
              <a:buFont typeface="Symbol" pitchFamily="18" charset="2"/>
              <a:buNone/>
              <a:defRPr/>
            </a:pPr>
            <a:endParaRPr lang="en-US" sz="2800" b="1" u="sng" dirty="0">
              <a:solidFill>
                <a:schemeClr val="accent4">
                  <a:lumMod val="50000"/>
                </a:schemeClr>
              </a:solidFill>
              <a:effectLst/>
              <a:latin typeface="Arial" charset="0"/>
              <a:cs typeface="Arial" charset="0"/>
            </a:endParaRPr>
          </a:p>
          <a:p>
            <a:pPr defTabSz="612775">
              <a:buFont typeface="Symbol" pitchFamily="18" charset="2"/>
              <a:buNone/>
              <a:defRPr/>
            </a:pPr>
            <a:r>
              <a:rPr lang="en-US" sz="2800" u="sng" dirty="0" err="1">
                <a:solidFill>
                  <a:schemeClr val="accent4">
                    <a:lumMod val="50000"/>
                  </a:schemeClr>
                </a:solidFill>
                <a:effectLst/>
                <a:latin typeface="Arial" charset="0"/>
                <a:cs typeface="Arial" charset="0"/>
              </a:rPr>
              <a:t>Xxxxxxxxxxxxxxxx</a:t>
            </a:r>
            <a:endParaRPr lang="en-US" sz="2800" u="sng" dirty="0">
              <a:solidFill>
                <a:schemeClr val="accent4">
                  <a:lumMod val="50000"/>
                </a:schemeClr>
              </a:solidFill>
              <a:effectLst/>
              <a:latin typeface="Arial" charset="0"/>
              <a:cs typeface="Arial" charset="0"/>
            </a:endParaRPr>
          </a:p>
          <a:p>
            <a:pPr marL="306388" lvl="1" defTabSz="612775">
              <a:buFont typeface="Symbol" pitchFamily="18" charset="2"/>
              <a:buChar char="·"/>
              <a:defRPr/>
            </a:pPr>
            <a:r>
              <a:rPr lang="en-US" sz="2800" dirty="0">
                <a:solidFill>
                  <a:schemeClr val="accent4">
                    <a:lumMod val="50000"/>
                  </a:schemeClr>
                </a:solidFill>
                <a:effectLst/>
                <a:latin typeface="Arial" charset="0"/>
                <a:cs typeface="Arial" charset="0"/>
              </a:rPr>
              <a:t> </a:t>
            </a:r>
            <a:r>
              <a:rPr lang="en-US" sz="2800" dirty="0" err="1">
                <a:solidFill>
                  <a:schemeClr val="accent4">
                    <a:lumMod val="50000"/>
                  </a:schemeClr>
                </a:solidFill>
                <a:effectLst/>
                <a:latin typeface="Arial" charset="0"/>
                <a:cs typeface="Arial" charset="0"/>
              </a:rPr>
              <a:t>xxxxxxxxxxxxxxxxxxxxxxxxxxxxxxxxxxxxxx</a:t>
            </a:r>
            <a:endParaRPr lang="en-US" sz="2800" dirty="0">
              <a:solidFill>
                <a:schemeClr val="accent4">
                  <a:lumMod val="50000"/>
                </a:schemeClr>
              </a:solidFill>
              <a:effectLst/>
              <a:latin typeface="Arial" charset="0"/>
              <a:cs typeface="Arial" charset="0"/>
            </a:endParaRPr>
          </a:p>
          <a:p>
            <a:pPr marL="306388" lvl="1" defTabSz="612775">
              <a:buFont typeface="Symbol" pitchFamily="18" charset="2"/>
              <a:buChar char="·"/>
              <a:defRPr/>
            </a:pPr>
            <a:r>
              <a:rPr lang="en-US" sz="2800" dirty="0" err="1">
                <a:solidFill>
                  <a:schemeClr val="accent4">
                    <a:lumMod val="50000"/>
                  </a:schemeClr>
                </a:solidFill>
                <a:effectLst/>
                <a:latin typeface="Arial" charset="0"/>
                <a:cs typeface="Arial" charset="0"/>
              </a:rPr>
              <a:t>xxxxxxxxxxxxxxxxxxxxxxxxxxxxxxxxxxxxxx</a:t>
            </a:r>
            <a:endParaRPr lang="en-US" sz="2800" dirty="0">
              <a:solidFill>
                <a:schemeClr val="accent4">
                  <a:lumMod val="50000"/>
                </a:schemeClr>
              </a:solidFill>
              <a:effectLst/>
              <a:latin typeface="Arial" charset="0"/>
              <a:cs typeface="Arial" charset="0"/>
            </a:endParaRPr>
          </a:p>
          <a:p>
            <a:pPr marL="306388" lvl="1" defTabSz="612775">
              <a:buFont typeface="Symbol" pitchFamily="18" charset="2"/>
              <a:buChar char="·"/>
              <a:defRPr/>
            </a:pPr>
            <a:r>
              <a:rPr lang="en-US" sz="2800" dirty="0" err="1">
                <a:solidFill>
                  <a:schemeClr val="accent4">
                    <a:lumMod val="50000"/>
                  </a:schemeClr>
                </a:solidFill>
                <a:effectLst/>
                <a:latin typeface="Arial" charset="0"/>
                <a:cs typeface="Arial" charset="0"/>
              </a:rPr>
              <a:t>Xxxxxxxxxxxxxxxxxxxxxxxxxxxxxxxxxxxxxxx</a:t>
            </a:r>
            <a:endParaRPr lang="en-US" sz="2800" dirty="0">
              <a:solidFill>
                <a:schemeClr val="accent4">
                  <a:lumMod val="50000"/>
                </a:schemeClr>
              </a:solidFill>
              <a:effectLst/>
              <a:latin typeface="Arial" charset="0"/>
              <a:cs typeface="Arial" charset="0"/>
            </a:endParaRPr>
          </a:p>
          <a:p>
            <a:pPr marL="306388" lvl="1" defTabSz="612775">
              <a:buFont typeface="Symbol" pitchFamily="18" charset="2"/>
              <a:buChar char="·"/>
              <a:defRPr/>
            </a:pPr>
            <a:r>
              <a:rPr lang="en-US" sz="2800" dirty="0" err="1">
                <a:solidFill>
                  <a:schemeClr val="accent4">
                    <a:lumMod val="50000"/>
                  </a:schemeClr>
                </a:solidFill>
                <a:effectLst/>
                <a:latin typeface="Arial" charset="0"/>
                <a:cs typeface="Arial" charset="0"/>
              </a:rPr>
              <a:t>xxxxxxxxxxxxxxxxxxxxxxxxxxxxxxxxxxxxxxx</a:t>
            </a:r>
            <a:endParaRPr lang="en-US" sz="2800" dirty="0">
              <a:solidFill>
                <a:schemeClr val="accent4">
                  <a:lumMod val="50000"/>
                </a:schemeClr>
              </a:solidFill>
              <a:effectLst/>
              <a:latin typeface="Arial" charset="0"/>
              <a:cs typeface="Arial" charset="0"/>
            </a:endParaRPr>
          </a:p>
        </p:txBody>
      </p:sp>
      <p:sp>
        <p:nvSpPr>
          <p:cNvPr id="2053" name="Text Box 148"/>
          <p:cNvSpPr txBox="1">
            <a:spLocks noChangeArrowheads="1"/>
          </p:cNvSpPr>
          <p:nvPr/>
        </p:nvSpPr>
        <p:spPr bwMode="auto">
          <a:xfrm>
            <a:off x="19865975" y="4710113"/>
            <a:ext cx="431800" cy="1084262"/>
          </a:xfrm>
          <a:prstGeom prst="rect">
            <a:avLst/>
          </a:prstGeom>
          <a:noFill/>
          <a:ln w="9525">
            <a:noFill/>
            <a:miter lim="800000"/>
            <a:headEnd/>
            <a:tailEnd/>
          </a:ln>
        </p:spPr>
        <p:txBody>
          <a:bodyPr wrap="none" lIns="215405" tIns="107703" rIns="215405" bIns="107703">
            <a:spAutoFit/>
          </a:bodyPr>
          <a:lstStyle/>
          <a:p>
            <a:pPr defTabSz="2154238"/>
            <a:endParaRPr lang="en-US" sz="5700">
              <a:effectLst/>
              <a:latin typeface="Arial" charset="0"/>
              <a:cs typeface="Arial" charset="0"/>
            </a:endParaRPr>
          </a:p>
        </p:txBody>
      </p:sp>
      <p:sp>
        <p:nvSpPr>
          <p:cNvPr id="3" name="Text Box 150"/>
          <p:cNvSpPr txBox="1">
            <a:spLocks noChangeArrowheads="1"/>
          </p:cNvSpPr>
          <p:nvPr/>
        </p:nvSpPr>
        <p:spPr bwMode="auto">
          <a:xfrm>
            <a:off x="31089600" y="7100888"/>
            <a:ext cx="11887200" cy="6249987"/>
          </a:xfrm>
          <a:prstGeom prst="rect">
            <a:avLst/>
          </a:prstGeom>
          <a:solidFill>
            <a:schemeClr val="bg1"/>
          </a:solidFill>
          <a:ln w="57150" cmpd="thinThick">
            <a:solidFill>
              <a:schemeClr val="accent4">
                <a:lumMod val="50000"/>
              </a:schemeClr>
            </a:solidFill>
            <a:miter lim="800000"/>
            <a:headEnd/>
            <a:tailEnd/>
          </a:ln>
        </p:spPr>
        <p:txBody>
          <a:bodyPr lIns="182880" tIns="107703" rIns="182880" bIns="107703">
            <a:spAutoFit/>
          </a:bodyPr>
          <a:lstStyle/>
          <a:p>
            <a:pPr marL="228600" lvl="2" algn="ctr" defTabSz="2154238">
              <a:defRPr/>
            </a:pPr>
            <a:r>
              <a:rPr lang="en-US" sz="2800">
                <a:solidFill>
                  <a:schemeClr val="accent4">
                    <a:lumMod val="50000"/>
                  </a:schemeClr>
                </a:solidFill>
                <a:effectLst/>
                <a:latin typeface="Arial" charset="0"/>
                <a:cs typeface="Arial" charset="0"/>
              </a:rPr>
              <a:t>BbbbbbbbbbbbbbbbbbbbbbbbbbbbbbbbbbbbbbbbbbbbbbbbbbbbbbbbbbbbbbbbbbbbbbbbbbbbbbbbbbbbbbbbbBbbbbbbbbbbbbbbbbbbbbbbbbbbbbbbbbbbbbbbbbbbbbbbbbbbbbbbbbbbbbbbbbbbbbbbbbbbbbbbBbbbbbbbbbbbbbbbbbbbbbbbbbbbbbbbbbbbbbbbbbbbbbbbbbbbbbbb</a:t>
            </a:r>
          </a:p>
          <a:p>
            <a:pPr marL="228600" lvl="2" defTabSz="2154238">
              <a:buFont typeface="Symbol" pitchFamily="18" charset="2"/>
              <a:buChar char="·"/>
              <a:defRPr/>
            </a:pPr>
            <a:r>
              <a:rPr lang="en-US" sz="2800">
                <a:solidFill>
                  <a:schemeClr val="accent4">
                    <a:lumMod val="50000"/>
                  </a:schemeClr>
                </a:solidFill>
                <a:effectLst/>
                <a:latin typeface="Arial" charset="0"/>
                <a:cs typeface="Arial" charset="0"/>
              </a:rPr>
              <a:t>CcccccccccccccccccccccccccccccccccccccccccccccccccccccccccccccccccccccccccccccccccccccccccccccccccccccccccccccccccccccccccccccccccccccccccccccccccccccccccccccccccccccccccccccccccccccccccccccccccccccccccccccccccccccccCcccccccccccccccccccccccccccccccccccccccccccccccccccccccccccccc.</a:t>
            </a:r>
          </a:p>
          <a:p>
            <a:pPr marL="228600" lvl="2" defTabSz="2154238">
              <a:buFont typeface="Symbol" pitchFamily="18" charset="2"/>
              <a:buChar char="·"/>
              <a:defRPr/>
            </a:pPr>
            <a:r>
              <a:rPr lang="en-US" sz="2800">
                <a:solidFill>
                  <a:schemeClr val="accent4">
                    <a:lumMod val="50000"/>
                  </a:schemeClr>
                </a:solidFill>
                <a:effectLst/>
                <a:latin typeface="Arial" charset="0"/>
                <a:cs typeface="Arial" charset="0"/>
              </a:rPr>
              <a:t>Ddddddddddddddddddddddddddddddddddddddddddddddddddddddddddddddddddddddddddddddddddddddddddddddddddddddddddddddddddddddddddddddddddddddddddddddddddddddddddddddddddddddddddddddddddddddddddddddddddddddddddddddddddddddddddddddddddddddddddddddddddddddddddddddd</a:t>
            </a:r>
            <a:r>
              <a:rPr lang="en-US" sz="2000">
                <a:solidFill>
                  <a:schemeClr val="accent4">
                    <a:lumMod val="50000"/>
                  </a:schemeClr>
                </a:solidFill>
                <a:effectLst/>
                <a:latin typeface="Arial" charset="0"/>
                <a:cs typeface="Arial" charset="0"/>
              </a:rPr>
              <a:t>.</a:t>
            </a:r>
            <a:endParaRPr lang="en-US" sz="1400">
              <a:solidFill>
                <a:schemeClr val="accent4">
                  <a:lumMod val="50000"/>
                </a:schemeClr>
              </a:solidFill>
              <a:effectLst/>
              <a:latin typeface="Arial" charset="0"/>
              <a:cs typeface="Arial" charset="0"/>
            </a:endParaRPr>
          </a:p>
        </p:txBody>
      </p:sp>
      <p:sp>
        <p:nvSpPr>
          <p:cNvPr id="2054" name="Text Box 151"/>
          <p:cNvSpPr txBox="1">
            <a:spLocks noChangeArrowheads="1"/>
          </p:cNvSpPr>
          <p:nvPr/>
        </p:nvSpPr>
        <p:spPr bwMode="auto">
          <a:xfrm>
            <a:off x="13944600" y="7086600"/>
            <a:ext cx="16002000" cy="19605625"/>
          </a:xfrm>
          <a:prstGeom prst="rect">
            <a:avLst/>
          </a:prstGeom>
          <a:solidFill>
            <a:schemeClr val="bg1"/>
          </a:solidFill>
          <a:ln w="57150" cmpd="thinThick">
            <a:solidFill>
              <a:schemeClr val="accent4">
                <a:lumMod val="50000"/>
              </a:schemeClr>
            </a:solidFill>
            <a:miter lim="800000"/>
            <a:headEnd/>
            <a:tailEnd/>
          </a:ln>
        </p:spPr>
        <p:txBody>
          <a:bodyPr lIns="182880" rIns="182880">
            <a:spAutoFit/>
          </a:bodyPr>
          <a:lstStyle/>
          <a:p>
            <a:pPr>
              <a:defRPr/>
            </a:pPr>
            <a:r>
              <a:rPr lang="en-US" sz="4800" dirty="0">
                <a:solidFill>
                  <a:schemeClr val="accent4">
                    <a:lumMod val="50000"/>
                  </a:schemeClr>
                </a:solidFill>
                <a:effectLst/>
                <a:latin typeface="Arial" charset="0"/>
                <a:cs typeface="Arial" charset="0"/>
              </a:rPr>
              <a:t>Text 28-32 pt</a:t>
            </a:r>
          </a:p>
          <a:p>
            <a:pPr>
              <a:defRPr/>
            </a:pPr>
            <a:r>
              <a:rPr lang="en-US" sz="2800" dirty="0">
                <a:solidFill>
                  <a:schemeClr val="accent4">
                    <a:lumMod val="50000"/>
                  </a:schemeClr>
                </a:solidFill>
                <a:effectLst/>
                <a:latin typeface="Arial" charset="0"/>
                <a:cs typeface="Arial" charset="0"/>
              </a:rPr>
              <a:t>We hope you find this template useful! This one is set up to yield a 48x36” (4x3’) horizontal poster.</a:t>
            </a:r>
          </a:p>
          <a:p>
            <a:pPr>
              <a:defRPr/>
            </a:pPr>
            <a:endParaRPr lang="en-US" sz="4400" dirty="0">
              <a:solidFill>
                <a:schemeClr val="accent4">
                  <a:lumMod val="50000"/>
                </a:schemeClr>
              </a:solidFill>
              <a:effectLst/>
              <a:latin typeface="Arial" charset="0"/>
              <a:cs typeface="Arial" charset="0"/>
            </a:endParaRPr>
          </a:p>
          <a:p>
            <a:pPr>
              <a:defRPr/>
            </a:pPr>
            <a:r>
              <a:rPr lang="en-US" sz="2800" dirty="0">
                <a:solidFill>
                  <a:schemeClr val="accent4">
                    <a:lumMod val="50000"/>
                  </a:schemeClr>
                </a:solidFill>
                <a:effectLst/>
                <a:latin typeface="Arial" charset="0"/>
                <a:cs typeface="Arial" charset="0"/>
              </a:rPr>
              <a:t>We’ve put in the headings we usually see in these posters, you can copy and paste and change to your hearts content! We’ve left our text in red so you’ll know what text you have brought in, and be sure to get rid of anything we put in. We suggest you use black text against a light background so that it is easy to read. Background color can be changed in format-background-drop down color menu.  Color in text boxes or title boxes can be changed by clicking on the box and clicking on Format-text box-fill color.  Text color can be changed by Format-font-color.  You can also create various fill patterns in backgrounds or text boxes.</a:t>
            </a:r>
          </a:p>
          <a:p>
            <a:pPr>
              <a:defRPr/>
            </a:pPr>
            <a:endParaRPr lang="en-US" sz="2800" dirty="0">
              <a:solidFill>
                <a:schemeClr val="accent4">
                  <a:lumMod val="50000"/>
                </a:schemeClr>
              </a:solidFill>
              <a:effectLst/>
              <a:latin typeface="Arial" charset="0"/>
              <a:cs typeface="Arial" charset="0"/>
            </a:endParaRPr>
          </a:p>
          <a:p>
            <a:pPr>
              <a:defRPr/>
            </a:pPr>
            <a:r>
              <a:rPr lang="en-US" sz="2800" dirty="0">
                <a:solidFill>
                  <a:schemeClr val="accent4">
                    <a:lumMod val="50000"/>
                  </a:schemeClr>
                </a:solidFill>
                <a:effectLst/>
                <a:latin typeface="Arial" charset="0"/>
                <a:cs typeface="Arial" charset="0"/>
              </a:rPr>
              <a:t>The boxes around the text will automatically fit the text you type, and if you click on the text, you can use the little handles that appear to stretch or squeeze the text boxes to whatever size you want. You can simply delete the lines by going to format-colors and lines and selecting no line.</a:t>
            </a:r>
          </a:p>
          <a:p>
            <a:pPr>
              <a:defRPr/>
            </a:pPr>
            <a:endParaRPr lang="en-US" sz="2800" dirty="0">
              <a:solidFill>
                <a:schemeClr val="accent4">
                  <a:lumMod val="50000"/>
                </a:schemeClr>
              </a:solidFill>
              <a:effectLst/>
              <a:latin typeface="Arial" charset="0"/>
              <a:cs typeface="Arial" charset="0"/>
            </a:endParaRPr>
          </a:p>
          <a:p>
            <a:pPr>
              <a:defRPr/>
            </a:pPr>
            <a:r>
              <a:rPr lang="en-US" sz="2800" dirty="0">
                <a:solidFill>
                  <a:schemeClr val="accent4">
                    <a:lumMod val="50000"/>
                  </a:schemeClr>
                </a:solidFill>
                <a:effectLst/>
                <a:latin typeface="Arial" charset="0"/>
                <a:cs typeface="Arial"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defRPr/>
            </a:pPr>
            <a:endParaRPr lang="en-US" sz="2800" dirty="0">
              <a:solidFill>
                <a:schemeClr val="accent4">
                  <a:lumMod val="50000"/>
                </a:schemeClr>
              </a:solidFill>
              <a:effectLst/>
              <a:latin typeface="Arial" charset="0"/>
              <a:cs typeface="Arial" charset="0"/>
            </a:endParaRPr>
          </a:p>
          <a:p>
            <a:pPr>
              <a:defRPr/>
            </a:pPr>
            <a:r>
              <a:rPr lang="en-US" sz="2800" b="1" dirty="0">
                <a:solidFill>
                  <a:schemeClr val="accent4">
                    <a:lumMod val="50000"/>
                  </a:schemeClr>
                </a:solidFill>
                <a:effectLst/>
                <a:latin typeface="Arial" charset="0"/>
                <a:cs typeface="Arial" charset="0"/>
              </a:rPr>
              <a:t>How to bring things in from Excel and Word</a:t>
            </a:r>
            <a:endParaRPr lang="en-US" sz="2800" dirty="0">
              <a:solidFill>
                <a:schemeClr val="accent4">
                  <a:lumMod val="50000"/>
                </a:schemeClr>
              </a:solidFill>
              <a:effectLst/>
              <a:latin typeface="Arial" charset="0"/>
              <a:cs typeface="Arial" charset="0"/>
            </a:endParaRPr>
          </a:p>
          <a:p>
            <a:pPr>
              <a:defRPr/>
            </a:pPr>
            <a:endParaRPr lang="en-US" sz="2800" dirty="0">
              <a:solidFill>
                <a:schemeClr val="accent4">
                  <a:lumMod val="50000"/>
                </a:schemeClr>
              </a:solidFill>
              <a:effectLst/>
              <a:latin typeface="Arial" charset="0"/>
              <a:cs typeface="Arial" charset="0"/>
            </a:endParaRPr>
          </a:p>
          <a:p>
            <a:pPr>
              <a:defRPr/>
            </a:pPr>
            <a:r>
              <a:rPr lang="en-US" sz="2800" b="1" dirty="0">
                <a:solidFill>
                  <a:schemeClr val="accent4">
                    <a:lumMod val="50000"/>
                  </a:schemeClr>
                </a:solidFill>
                <a:effectLst/>
                <a:latin typeface="Arial" charset="0"/>
                <a:cs typeface="Arial" charset="0"/>
              </a:rPr>
              <a:t>Excel</a:t>
            </a:r>
            <a:r>
              <a:rPr lang="en-US" sz="2800" dirty="0">
                <a:solidFill>
                  <a:schemeClr val="accent4">
                    <a:lumMod val="50000"/>
                  </a:schemeClr>
                </a:solidFill>
                <a:effectLst/>
                <a:latin typeface="Arial" charset="0"/>
                <a:cs typeface="Arial" charset="0"/>
              </a:rPr>
              <a:t>- select the chart, hit edit-copy, and then edit-paste into PowerPoint. The chart can then be stretched to fit as required. If you need to edit parts of the chart, it can be ungrouped. </a:t>
            </a:r>
            <a:r>
              <a:rPr lang="en-US" sz="2800" b="1" i="1" u="sng" dirty="0">
                <a:solidFill>
                  <a:schemeClr val="accent4">
                    <a:lumMod val="50000"/>
                  </a:schemeClr>
                </a:solidFill>
                <a:effectLst/>
                <a:latin typeface="Arial" charset="0"/>
                <a:cs typeface="Arial" charset="0"/>
              </a:rPr>
              <a:t>Watch out</a:t>
            </a:r>
            <a:r>
              <a:rPr lang="en-US" sz="2800" dirty="0">
                <a:solidFill>
                  <a:schemeClr val="accent4">
                    <a:lumMod val="50000"/>
                  </a:schemeClr>
                </a:solidFill>
                <a:effectLst/>
                <a:latin typeface="Arial" charset="0"/>
                <a:cs typeface="Arial" charset="0"/>
              </a:rPr>
              <a:t> for scientific symbols used in imported charts, which PowerPoint will not recognize as a used font and may print improperly if we don’t have the font installed on our system.</a:t>
            </a:r>
          </a:p>
          <a:p>
            <a:pPr>
              <a:defRPr/>
            </a:pPr>
            <a:endParaRPr lang="en-US" sz="2800" dirty="0">
              <a:solidFill>
                <a:schemeClr val="accent4">
                  <a:lumMod val="50000"/>
                </a:schemeClr>
              </a:solidFill>
              <a:effectLst/>
              <a:latin typeface="Arial" charset="0"/>
              <a:cs typeface="Arial" charset="0"/>
            </a:endParaRPr>
          </a:p>
          <a:p>
            <a:pPr>
              <a:defRPr/>
            </a:pPr>
            <a:r>
              <a:rPr lang="en-US" sz="2800" b="1" dirty="0">
                <a:solidFill>
                  <a:schemeClr val="accent4">
                    <a:lumMod val="50000"/>
                  </a:schemeClr>
                </a:solidFill>
                <a:effectLst/>
                <a:latin typeface="Arial" charset="0"/>
                <a:cs typeface="Arial" charset="0"/>
              </a:rPr>
              <a:t>Word</a:t>
            </a:r>
            <a:r>
              <a:rPr lang="en-US" sz="2800" dirty="0">
                <a:solidFill>
                  <a:schemeClr val="accent4">
                    <a:lumMod val="50000"/>
                  </a:schemeClr>
                </a:solidFill>
                <a:effectLst/>
                <a:latin typeface="Arial" charset="0"/>
                <a:cs typeface="Arial" charset="0"/>
              </a:rPr>
              <a:t>- select the text to be brought into PowerPoint, hit edit-copy, then edit-paste the text into a new or existing text block. This text is editable. You can change the size, color, etc. in format-text. We suggest you not put shadows on smaller text.</a:t>
            </a:r>
          </a:p>
          <a:p>
            <a:pPr>
              <a:defRPr/>
            </a:pPr>
            <a:endParaRPr lang="en-US" sz="2800" b="1" dirty="0">
              <a:solidFill>
                <a:schemeClr val="accent4">
                  <a:lumMod val="50000"/>
                </a:schemeClr>
              </a:solidFill>
              <a:effectLst/>
              <a:latin typeface="Arial" charset="0"/>
              <a:cs typeface="Arial" charset="0"/>
            </a:endParaRPr>
          </a:p>
          <a:p>
            <a:pPr>
              <a:defRPr/>
            </a:pPr>
            <a:r>
              <a:rPr lang="en-US" sz="2800" b="1" dirty="0">
                <a:solidFill>
                  <a:schemeClr val="accent4">
                    <a:lumMod val="50000"/>
                  </a:schemeClr>
                </a:solidFill>
                <a:effectLst/>
                <a:latin typeface="Arial" charset="0"/>
                <a:cs typeface="Arial" charset="0"/>
              </a:rPr>
              <a:t>Scans</a:t>
            </a:r>
            <a:endParaRPr lang="en-US" sz="2800" dirty="0">
              <a:solidFill>
                <a:schemeClr val="accent4">
                  <a:lumMod val="50000"/>
                </a:schemeClr>
              </a:solidFill>
              <a:effectLst/>
              <a:latin typeface="Arial" charset="0"/>
              <a:cs typeface="Arial" charset="0"/>
            </a:endParaRPr>
          </a:p>
          <a:p>
            <a:pPr>
              <a:defRPr/>
            </a:pPr>
            <a:endParaRPr lang="en-US" sz="2800" dirty="0">
              <a:solidFill>
                <a:schemeClr val="accent4">
                  <a:lumMod val="50000"/>
                </a:schemeClr>
              </a:solidFill>
              <a:effectLst/>
              <a:latin typeface="Arial" charset="0"/>
              <a:cs typeface="Arial" charset="0"/>
            </a:endParaRPr>
          </a:p>
          <a:p>
            <a:pPr>
              <a:defRPr/>
            </a:pPr>
            <a:r>
              <a:rPr lang="en-US" sz="2800" dirty="0">
                <a:solidFill>
                  <a:schemeClr val="accent4">
                    <a:lumMod val="50000"/>
                  </a:schemeClr>
                </a:solidFill>
                <a:effectLst/>
                <a:latin typeface="Arial" charset="0"/>
                <a:cs typeface="Arial" charset="0"/>
              </a:rPr>
              <a:t>You need images to be 72 to 100 dpi in their </a:t>
            </a:r>
            <a:r>
              <a:rPr lang="en-US" sz="2800" u="sng" dirty="0">
                <a:solidFill>
                  <a:schemeClr val="accent4">
                    <a:lumMod val="50000"/>
                  </a:schemeClr>
                </a:solidFill>
                <a:effectLst/>
                <a:latin typeface="Arial" charset="0"/>
                <a:cs typeface="Arial" charset="0"/>
              </a:rPr>
              <a:t>final size</a:t>
            </a:r>
            <a:r>
              <a:rPr lang="en-US" sz="2800" dirty="0">
                <a:solidFill>
                  <a:schemeClr val="accent4">
                    <a:lumMod val="50000"/>
                  </a:schemeClr>
                </a:solidFill>
                <a:effectLst/>
                <a:latin typeface="Arial" charset="0"/>
                <a:cs typeface="Arial" charset="0"/>
              </a:rPr>
              <a:t>, or use a rule of thumb of 2 to 4 megabytes of uncompressed .</a:t>
            </a:r>
            <a:r>
              <a:rPr lang="en-US" sz="2800" dirty="0" err="1">
                <a:solidFill>
                  <a:schemeClr val="accent4">
                    <a:lumMod val="50000"/>
                  </a:schemeClr>
                </a:solidFill>
                <a:effectLst/>
                <a:latin typeface="Arial" charset="0"/>
                <a:cs typeface="Arial" charset="0"/>
              </a:rPr>
              <a:t>tif</a:t>
            </a:r>
            <a:r>
              <a:rPr lang="en-US" sz="2800" dirty="0">
                <a:solidFill>
                  <a:schemeClr val="accent4">
                    <a:lumMod val="50000"/>
                  </a:schemeClr>
                </a:solidFill>
                <a:effectLst/>
                <a:latin typeface="Arial" charset="0"/>
                <a:cs typeface="Arial" charset="0"/>
              </a:rPr>
              <a:t> file per square foot of image. For instance, a 3x5 photo that will be 6x10 in size on the final poster should be scanned at 200 dpi. </a:t>
            </a:r>
          </a:p>
          <a:p>
            <a:pPr>
              <a:defRPr/>
            </a:pPr>
            <a:endParaRPr lang="en-US" sz="2800" dirty="0">
              <a:solidFill>
                <a:schemeClr val="accent4">
                  <a:lumMod val="50000"/>
                </a:schemeClr>
              </a:solidFill>
              <a:effectLst/>
              <a:latin typeface="Arial" charset="0"/>
              <a:cs typeface="Arial" charset="0"/>
            </a:endParaRPr>
          </a:p>
          <a:p>
            <a:pPr>
              <a:defRPr/>
            </a:pPr>
            <a:endParaRPr lang="en-US" sz="2800" dirty="0">
              <a:solidFill>
                <a:schemeClr val="accent4">
                  <a:lumMod val="50000"/>
                </a:schemeClr>
              </a:solidFill>
              <a:effectLst/>
              <a:latin typeface="Arial" charset="0"/>
              <a:cs typeface="Arial" charset="0"/>
            </a:endParaRPr>
          </a:p>
          <a:p>
            <a:pPr>
              <a:defRPr/>
            </a:pPr>
            <a:r>
              <a:rPr lang="en-US" sz="2800" b="1" dirty="0">
                <a:solidFill>
                  <a:schemeClr val="accent4">
                    <a:lumMod val="50000"/>
                  </a:schemeClr>
                </a:solidFill>
                <a:effectLst/>
                <a:latin typeface="Arial" charset="0"/>
                <a:cs typeface="Arial" charset="0"/>
              </a:rPr>
              <a:t>Preview:    </a:t>
            </a:r>
            <a:r>
              <a:rPr lang="en-US" sz="2800" dirty="0">
                <a:solidFill>
                  <a:schemeClr val="accent4">
                    <a:lumMod val="50000"/>
                  </a:schemeClr>
                </a:solidFill>
                <a:effectLst/>
                <a:latin typeface="Arial" charset="0"/>
                <a:cs typeface="Arial" charset="0"/>
              </a:rPr>
              <a:t>To see your in poster in actual  size, go to view-zoom-100%. This is a good way to be sure your pictures are going to look OK.</a:t>
            </a:r>
          </a:p>
          <a:p>
            <a:pPr>
              <a:defRPr/>
            </a:pPr>
            <a:endParaRPr lang="en-US" sz="2800" dirty="0">
              <a:solidFill>
                <a:schemeClr val="accent4">
                  <a:lumMod val="50000"/>
                </a:schemeClr>
              </a:solidFill>
              <a:effectLst/>
              <a:latin typeface="Arial" charset="0"/>
              <a:cs typeface="Arial" charset="0"/>
            </a:endParaRPr>
          </a:p>
          <a:p>
            <a:pPr>
              <a:defRPr/>
            </a:pPr>
            <a:r>
              <a:rPr lang="en-US" sz="2800" dirty="0">
                <a:solidFill>
                  <a:schemeClr val="accent4">
                    <a:lumMod val="50000"/>
                  </a:schemeClr>
                </a:solidFill>
                <a:effectLst/>
                <a:latin typeface="Arial" charset="0"/>
                <a:cs typeface="Arial" charset="0"/>
              </a:rPr>
              <a:t>This template is a suggestion in terms of the number of pictures and their positions.  Feel free to be creative.</a:t>
            </a:r>
          </a:p>
          <a:p>
            <a:pPr>
              <a:defRPr/>
            </a:pPr>
            <a:endParaRPr lang="en-US" sz="2800" dirty="0">
              <a:solidFill>
                <a:schemeClr val="accent4">
                  <a:lumMod val="50000"/>
                </a:schemeClr>
              </a:solidFill>
              <a:effectLst/>
              <a:latin typeface="Arial" charset="0"/>
              <a:cs typeface="Arial" charset="0"/>
            </a:endParaRPr>
          </a:p>
        </p:txBody>
      </p:sp>
      <p:sp>
        <p:nvSpPr>
          <p:cNvPr id="2055" name="Text Box 152"/>
          <p:cNvSpPr txBox="1">
            <a:spLocks noChangeArrowheads="1"/>
          </p:cNvSpPr>
          <p:nvPr/>
        </p:nvSpPr>
        <p:spPr bwMode="auto">
          <a:xfrm>
            <a:off x="31089600" y="28141613"/>
            <a:ext cx="11887200" cy="3786187"/>
          </a:xfrm>
          <a:prstGeom prst="rect">
            <a:avLst/>
          </a:prstGeom>
          <a:solidFill>
            <a:schemeClr val="bg1"/>
          </a:solidFill>
          <a:ln w="57150" cmpd="thinThick">
            <a:solidFill>
              <a:schemeClr val="accent4">
                <a:lumMod val="50000"/>
              </a:schemeClr>
            </a:solidFill>
            <a:miter lim="800000"/>
            <a:headEnd/>
            <a:tailEnd/>
          </a:ln>
        </p:spPr>
        <p:txBody>
          <a:bodyPr>
            <a:spAutoFit/>
          </a:bodyPr>
          <a:lstStyle/>
          <a:p>
            <a:pPr indent="-457200">
              <a:buFont typeface="Symbol" pitchFamily="18" charset="2"/>
              <a:buNone/>
              <a:defRPr/>
            </a:pPr>
            <a:r>
              <a:rPr lang="en-US" dirty="0">
                <a:solidFill>
                  <a:schemeClr val="accent4">
                    <a:lumMod val="50000"/>
                  </a:schemeClr>
                </a:solidFill>
                <a:effectLst/>
                <a:latin typeface="Arial" charset="0"/>
                <a:cs typeface="Arial" charset="0"/>
              </a:rPr>
              <a:t>111111111111111111111111111111111111111111111111111111111111111111111111111111111111111111111111</a:t>
            </a:r>
          </a:p>
          <a:p>
            <a:pPr indent="-457200">
              <a:defRPr/>
            </a:pPr>
            <a:r>
              <a:rPr lang="en-US" dirty="0">
                <a:solidFill>
                  <a:schemeClr val="accent4">
                    <a:lumMod val="50000"/>
                  </a:schemeClr>
                </a:solidFill>
                <a:effectLst/>
                <a:latin typeface="Arial" charset="0"/>
                <a:cs typeface="Arial" charset="0"/>
              </a:rPr>
              <a:t>22222222222222222222222222222222222222222222222222222222222222222222222222222</a:t>
            </a:r>
          </a:p>
          <a:p>
            <a:pPr indent="-457200">
              <a:defRPr/>
            </a:pPr>
            <a:r>
              <a:rPr lang="en-US" dirty="0">
                <a:solidFill>
                  <a:schemeClr val="accent4">
                    <a:lumMod val="50000"/>
                  </a:schemeClr>
                </a:solidFill>
                <a:effectLst/>
                <a:latin typeface="Arial" charset="0"/>
                <a:cs typeface="Arial" charset="0"/>
              </a:rPr>
              <a:t>333333333333333333333333333333333333333333333333333333333333333333333333333333333333</a:t>
            </a:r>
          </a:p>
          <a:p>
            <a:pPr indent="-457200">
              <a:defRPr/>
            </a:pPr>
            <a:r>
              <a:rPr lang="en-US" dirty="0">
                <a:solidFill>
                  <a:schemeClr val="accent4">
                    <a:lumMod val="50000"/>
                  </a:schemeClr>
                </a:solidFill>
                <a:effectLst/>
                <a:latin typeface="Arial" charset="0"/>
                <a:cs typeface="Arial" charset="0"/>
              </a:rPr>
              <a:t>4444444444444444444444444444444444444444444444444444444444444444444444444444444</a:t>
            </a:r>
          </a:p>
          <a:p>
            <a:pPr indent="-457200">
              <a:defRPr/>
            </a:pPr>
            <a:r>
              <a:rPr lang="en-US" dirty="0">
                <a:solidFill>
                  <a:schemeClr val="accent4">
                    <a:lumMod val="50000"/>
                  </a:schemeClr>
                </a:solidFill>
                <a:effectLst/>
                <a:latin typeface="Arial" charset="0"/>
                <a:cs typeface="Arial" charset="0"/>
              </a:rPr>
              <a:t>5555555555555555555555555555555555555555555555555555555555555555555555555555555</a:t>
            </a:r>
            <a:endParaRPr lang="en-US" sz="2000" dirty="0">
              <a:solidFill>
                <a:schemeClr val="accent4">
                  <a:lumMod val="50000"/>
                </a:schemeClr>
              </a:solidFill>
              <a:effectLst/>
              <a:latin typeface="Arial" charset="0"/>
              <a:cs typeface="Arial" charset="0"/>
            </a:endParaRPr>
          </a:p>
        </p:txBody>
      </p:sp>
      <p:sp>
        <p:nvSpPr>
          <p:cNvPr id="2059" name="Text Box 156"/>
          <p:cNvSpPr txBox="1">
            <a:spLocks noChangeArrowheads="1"/>
          </p:cNvSpPr>
          <p:nvPr/>
        </p:nvSpPr>
        <p:spPr bwMode="auto">
          <a:xfrm>
            <a:off x="31089600" y="19885025"/>
            <a:ext cx="11887200" cy="5387975"/>
          </a:xfrm>
          <a:prstGeom prst="rect">
            <a:avLst/>
          </a:prstGeom>
          <a:solidFill>
            <a:schemeClr val="bg1"/>
          </a:solidFill>
          <a:ln w="57150" cmpd="thinThick">
            <a:solidFill>
              <a:schemeClr val="accent4">
                <a:lumMod val="50000"/>
              </a:schemeClr>
            </a:solidFill>
            <a:miter lim="800000"/>
            <a:headEnd/>
            <a:tailEnd/>
          </a:ln>
        </p:spPr>
        <p:txBody>
          <a:bodyPr lIns="182880" tIns="107703" rIns="182880" bIns="107703">
            <a:spAutoFit/>
          </a:bodyPr>
          <a:lstStyle/>
          <a:p>
            <a:pPr marL="228600" lvl="2" algn="ctr" defTabSz="2154238">
              <a:defRPr/>
            </a:pPr>
            <a:r>
              <a:rPr lang="en-US" sz="2800" dirty="0">
                <a:solidFill>
                  <a:schemeClr val="accent4">
                    <a:lumMod val="50000"/>
                  </a:schemeClr>
                </a:solidFill>
                <a:effectLst/>
                <a:latin typeface="Arial" charset="0"/>
                <a:cs typeface="Arial" charset="0"/>
              </a:rPr>
              <a:t>BbbbbbbbbbbbbbbbbbbbbbbbbbbbbbbbbbbbbbbbbbbbbbbbbbbbbbbbbbbbbbbbbbbbbbbbbbbbbbbbbbbbbbbbbbbbbbbbbbbbbbbbbbbbbbbbbbbbbbbbbbbbbbbbbbbbbbbbbbbbbbbbbbbbbbbbbbbbbbbbbBbbbbbbbbbbbbbbbbbbbbbbbbbbbbbbbbbbbbbbbbbbbbbbbbbbbbbbbbbbbbbb.</a:t>
            </a:r>
          </a:p>
          <a:p>
            <a:pPr marL="228600" lvl="2" defTabSz="2154238">
              <a:buFont typeface="Symbol" pitchFamily="18" charset="2"/>
              <a:buChar char="·"/>
              <a:defRPr/>
            </a:pPr>
            <a:r>
              <a:rPr lang="en-US" sz="2800" dirty="0">
                <a:solidFill>
                  <a:schemeClr val="accent4">
                    <a:lumMod val="50000"/>
                  </a:schemeClr>
                </a:solidFill>
                <a:effectLst/>
                <a:latin typeface="Arial" charset="0"/>
                <a:cs typeface="Arial" charset="0"/>
              </a:rPr>
              <a:t>CcccccccccccccccccccccccccccccccccccccccccccccccccccccccccccccccccccccccccccccccccccccccccccccccccccccccccccccccccccccccccccccccccccccccccccccccccccccccccccccccccccccccccccccccccccccccccccccccccccccccccccccccccccccccCcccccccccccccccccccccccccccccccccccccccccccccccccccccccccccccc.</a:t>
            </a:r>
          </a:p>
          <a:p>
            <a:pPr marL="228600" lvl="2" defTabSz="2154238">
              <a:buFont typeface="Symbol" pitchFamily="18" charset="2"/>
              <a:buChar char="·"/>
              <a:defRPr/>
            </a:pPr>
            <a:r>
              <a:rPr lang="en-US" sz="2800" dirty="0">
                <a:solidFill>
                  <a:schemeClr val="accent4">
                    <a:lumMod val="50000"/>
                  </a:schemeClr>
                </a:solidFill>
                <a:effectLst/>
                <a:latin typeface="Arial" charset="0"/>
                <a:cs typeface="Arial" charset="0"/>
              </a:rPr>
              <a:t>Ddddddddddddddddddddddddddddddddddddddddddddddddddddddddddddddddddddddddddddddddddddddddddddddddddddddddddddddddddddddddddddddddddddddddddddddddddddddddddddddddddddddd</a:t>
            </a:r>
            <a:endParaRPr lang="en-US" sz="1400" b="1" dirty="0">
              <a:solidFill>
                <a:schemeClr val="accent4">
                  <a:lumMod val="50000"/>
                </a:schemeClr>
              </a:solidFill>
              <a:effectLst/>
              <a:latin typeface="Arial" charset="0"/>
              <a:cs typeface="Arial" charset="0"/>
            </a:endParaRPr>
          </a:p>
        </p:txBody>
      </p:sp>
      <p:sp>
        <p:nvSpPr>
          <p:cNvPr id="2062" name="Text Box 161"/>
          <p:cNvSpPr txBox="1">
            <a:spLocks noChangeArrowheads="1"/>
          </p:cNvSpPr>
          <p:nvPr/>
        </p:nvSpPr>
        <p:spPr bwMode="auto">
          <a:xfrm>
            <a:off x="914400" y="14401800"/>
            <a:ext cx="11887200" cy="8310563"/>
          </a:xfrm>
          <a:prstGeom prst="rect">
            <a:avLst/>
          </a:prstGeom>
          <a:solidFill>
            <a:schemeClr val="bg1"/>
          </a:solidFill>
          <a:ln w="57150" cmpd="thinThick">
            <a:solidFill>
              <a:schemeClr val="accent4">
                <a:lumMod val="50000"/>
              </a:schemeClr>
            </a:solidFill>
            <a:miter lim="800000"/>
            <a:headEnd/>
            <a:tailEnd/>
          </a:ln>
        </p:spPr>
        <p:txBody>
          <a:bodyPr lIns="61170" tIns="30584" rIns="61170" bIns="30584">
            <a:spAutoFit/>
          </a:bodyPr>
          <a:lstStyle/>
          <a:p>
            <a:pPr defTabSz="612775">
              <a:defRPr/>
            </a:pPr>
            <a:r>
              <a:rPr lang="en-US" sz="4800">
                <a:solidFill>
                  <a:schemeClr val="accent4">
                    <a:lumMod val="50000"/>
                  </a:schemeClr>
                </a:solidFill>
                <a:effectLst/>
                <a:latin typeface="Arial" charset="0"/>
                <a:cs typeface="Arial" charset="0"/>
              </a:rPr>
              <a:t>Text 28-32 pt</a:t>
            </a:r>
            <a:r>
              <a:rPr lang="en-US" sz="3200">
                <a:solidFill>
                  <a:schemeClr val="accent4">
                    <a:lumMod val="50000"/>
                  </a:schemeClr>
                </a:solidFill>
                <a:effectLst/>
                <a:latin typeface="Arial" charset="0"/>
                <a:cs typeface="Arial" charset="0"/>
              </a:rPr>
              <a:t>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defTabSz="612775">
              <a:defRPr/>
            </a:pPr>
            <a:endParaRPr lang="en-US" sz="3200">
              <a:solidFill>
                <a:schemeClr val="accent4">
                  <a:lumMod val="50000"/>
                </a:schemeClr>
              </a:solidFill>
              <a:effectLst/>
              <a:latin typeface="Arial" charset="0"/>
              <a:cs typeface="Arial" charset="0"/>
            </a:endParaRPr>
          </a:p>
          <a:p>
            <a:pPr defTabSz="612775">
              <a:defRPr/>
            </a:pPr>
            <a:r>
              <a:rPr lang="en-US" sz="3200">
                <a:solidFill>
                  <a:schemeClr val="accent4">
                    <a:lumMod val="50000"/>
                  </a:schemeClr>
                </a:solidFill>
                <a:effectLst/>
                <a:latin typeface="Arial" charset="0"/>
                <a:cs typeface="Arial" charset="0"/>
              </a:rPr>
              <a:t>YyyyyyyyyyyyyyyyyyyyyyyyyyyyyyyyyyyyyyyyyyyyyyyyyyyyyyyyyyyyyyyyyyyyyyyyyyyyyyyyyyyyyyyyyyyyyyyyyyyyyyyyyyyyyyyyyyyyyyyyyyyyyyyyyyyyyyyyyyyyyyyyyyyyyyyyyyyyyyyYyyyyyyyyyyyyyyyyyyyyyyyyyyyyyyyyyyyyyyyyyyyyyyyyyyyyyyyyyyyyyy</a:t>
            </a:r>
            <a:r>
              <a:rPr lang="en-US" sz="2800">
                <a:solidFill>
                  <a:schemeClr val="accent4">
                    <a:lumMod val="50000"/>
                  </a:schemeClr>
                </a:solidFill>
                <a:effectLst/>
                <a:latin typeface="Arial" charset="0"/>
                <a:cs typeface="Arial" charset="0"/>
              </a:rPr>
              <a:t>.</a:t>
            </a:r>
            <a:endParaRPr lang="en-US" sz="2800" b="1">
              <a:solidFill>
                <a:schemeClr val="accent4">
                  <a:lumMod val="50000"/>
                </a:schemeClr>
              </a:solidFill>
              <a:effectLst/>
              <a:latin typeface="Arial" charset="0"/>
              <a:cs typeface="Arial" charset="0"/>
            </a:endParaRPr>
          </a:p>
          <a:p>
            <a:pPr algn="ctr" defTabSz="612775">
              <a:defRPr/>
            </a:pPr>
            <a:endParaRPr lang="en-US" sz="2000" b="1">
              <a:solidFill>
                <a:schemeClr val="accent4">
                  <a:lumMod val="50000"/>
                </a:schemeClr>
              </a:solidFill>
              <a:effectLst/>
              <a:latin typeface="Arial" charset="0"/>
              <a:cs typeface="Arial" charset="0"/>
            </a:endParaRPr>
          </a:p>
          <a:p>
            <a:pPr defTabSz="612775">
              <a:defRPr/>
            </a:pPr>
            <a:endParaRPr lang="en-US" sz="2000">
              <a:solidFill>
                <a:schemeClr val="accent4">
                  <a:lumMod val="50000"/>
                </a:schemeClr>
              </a:solidFill>
              <a:effectLst/>
              <a:latin typeface="Arial" charset="0"/>
              <a:cs typeface="Arial" charset="0"/>
            </a:endParaRPr>
          </a:p>
        </p:txBody>
      </p:sp>
      <p:sp>
        <p:nvSpPr>
          <p:cNvPr id="2063" name="Text Box 162"/>
          <p:cNvSpPr txBox="1">
            <a:spLocks noChangeArrowheads="1"/>
          </p:cNvSpPr>
          <p:nvPr/>
        </p:nvSpPr>
        <p:spPr bwMode="auto">
          <a:xfrm>
            <a:off x="914400" y="5527675"/>
            <a:ext cx="11887200" cy="831850"/>
          </a:xfrm>
          <a:prstGeom prst="rect">
            <a:avLst/>
          </a:prstGeom>
          <a:solidFill>
            <a:schemeClr val="accent4"/>
          </a:solidFill>
          <a:ln w="9525">
            <a:noFill/>
            <a:miter lim="800000"/>
            <a:headEnd/>
            <a:tailEnd/>
          </a:ln>
        </p:spPr>
        <p:txBody>
          <a:bodyPr anchor="ctr">
            <a:spAutoFit/>
          </a:bodyPr>
          <a:lstStyle/>
          <a:p>
            <a:pPr algn="ctr">
              <a:defRPr/>
            </a:pPr>
            <a:r>
              <a:rPr lang="en-US" sz="4800" b="1" dirty="0">
                <a:solidFill>
                  <a:schemeClr val="bg1"/>
                </a:solidFill>
                <a:effectLst/>
                <a:latin typeface="Arial" charset="0"/>
                <a:cs typeface="Arial" charset="0"/>
              </a:rPr>
              <a:t>BACKGROUND/INTRO 48 pt</a:t>
            </a:r>
            <a:endParaRPr lang="en-US" sz="3600" b="1" dirty="0">
              <a:solidFill>
                <a:schemeClr val="bg1"/>
              </a:solidFill>
              <a:effectLst/>
              <a:latin typeface="Arial" charset="0"/>
              <a:cs typeface="Arial" charset="0"/>
            </a:endParaRPr>
          </a:p>
        </p:txBody>
      </p:sp>
      <p:sp>
        <p:nvSpPr>
          <p:cNvPr id="2064" name="Text Box 163"/>
          <p:cNvSpPr txBox="1">
            <a:spLocks noChangeArrowheads="1"/>
          </p:cNvSpPr>
          <p:nvPr/>
        </p:nvSpPr>
        <p:spPr bwMode="auto">
          <a:xfrm>
            <a:off x="914400" y="12842875"/>
            <a:ext cx="11887200" cy="831850"/>
          </a:xfrm>
          <a:prstGeom prst="rect">
            <a:avLst/>
          </a:prstGeom>
          <a:solidFill>
            <a:schemeClr val="accent4"/>
          </a:solidFill>
          <a:ln w="9525">
            <a:noFill/>
            <a:miter lim="800000"/>
            <a:headEnd/>
            <a:tailEnd/>
          </a:ln>
        </p:spPr>
        <p:txBody>
          <a:bodyPr anchor="ctr">
            <a:spAutoFit/>
          </a:bodyPr>
          <a:lstStyle/>
          <a:p>
            <a:pPr algn="ctr">
              <a:defRPr/>
            </a:pPr>
            <a:r>
              <a:rPr lang="en-US" sz="4800" b="1" dirty="0" err="1">
                <a:solidFill>
                  <a:schemeClr val="bg1"/>
                </a:solidFill>
                <a:effectLst/>
                <a:latin typeface="Arial" charset="0"/>
                <a:cs typeface="Arial" charset="0"/>
              </a:rPr>
              <a:t>SUBheading</a:t>
            </a:r>
            <a:r>
              <a:rPr lang="en-US" sz="4800" b="1" dirty="0">
                <a:solidFill>
                  <a:schemeClr val="bg1"/>
                </a:solidFill>
                <a:effectLst/>
                <a:latin typeface="Arial" charset="0"/>
                <a:cs typeface="Arial" charset="0"/>
              </a:rPr>
              <a:t> 48</a:t>
            </a:r>
            <a:endParaRPr lang="en-US" sz="3600" b="1" dirty="0">
              <a:solidFill>
                <a:schemeClr val="bg1"/>
              </a:solidFill>
              <a:effectLst/>
              <a:latin typeface="Arial" charset="0"/>
              <a:cs typeface="Arial" charset="0"/>
            </a:endParaRPr>
          </a:p>
        </p:txBody>
      </p:sp>
      <p:sp>
        <p:nvSpPr>
          <p:cNvPr id="2065" name="Text Box 164"/>
          <p:cNvSpPr txBox="1">
            <a:spLocks noChangeArrowheads="1"/>
          </p:cNvSpPr>
          <p:nvPr/>
        </p:nvSpPr>
        <p:spPr bwMode="auto">
          <a:xfrm>
            <a:off x="13944600" y="5527675"/>
            <a:ext cx="16002000" cy="831850"/>
          </a:xfrm>
          <a:prstGeom prst="rect">
            <a:avLst/>
          </a:prstGeom>
          <a:solidFill>
            <a:schemeClr val="accent4"/>
          </a:solidFill>
          <a:ln w="9525">
            <a:noFill/>
            <a:miter lim="800000"/>
            <a:headEnd/>
            <a:tailEnd/>
          </a:ln>
        </p:spPr>
        <p:txBody>
          <a:bodyPr anchor="ctr">
            <a:spAutoFit/>
          </a:bodyPr>
          <a:lstStyle/>
          <a:p>
            <a:pPr algn="ctr">
              <a:defRPr/>
            </a:pPr>
            <a:r>
              <a:rPr lang="en-US" sz="4800" b="1" dirty="0">
                <a:solidFill>
                  <a:schemeClr val="bg1"/>
                </a:solidFill>
                <a:effectLst/>
                <a:latin typeface="Arial" charset="0"/>
                <a:cs typeface="Arial" charset="0"/>
              </a:rPr>
              <a:t>MATERIALS AND METHODS</a:t>
            </a:r>
            <a:endParaRPr lang="en-US" sz="3600" b="1" dirty="0">
              <a:solidFill>
                <a:schemeClr val="bg1"/>
              </a:solidFill>
              <a:effectLst/>
              <a:latin typeface="Arial" charset="0"/>
              <a:cs typeface="Arial" charset="0"/>
            </a:endParaRPr>
          </a:p>
        </p:txBody>
      </p:sp>
      <p:sp>
        <p:nvSpPr>
          <p:cNvPr id="2066" name="Text Box 165"/>
          <p:cNvSpPr txBox="1">
            <a:spLocks noChangeArrowheads="1"/>
          </p:cNvSpPr>
          <p:nvPr/>
        </p:nvSpPr>
        <p:spPr bwMode="auto">
          <a:xfrm>
            <a:off x="31089600" y="5527675"/>
            <a:ext cx="11887200" cy="831850"/>
          </a:xfrm>
          <a:prstGeom prst="rect">
            <a:avLst/>
          </a:prstGeom>
          <a:solidFill>
            <a:schemeClr val="accent4"/>
          </a:solidFill>
          <a:ln w="9525">
            <a:noFill/>
            <a:miter lim="800000"/>
            <a:headEnd/>
            <a:tailEnd/>
          </a:ln>
        </p:spPr>
        <p:txBody>
          <a:bodyPr anchor="ctr">
            <a:spAutoFit/>
          </a:bodyPr>
          <a:lstStyle/>
          <a:p>
            <a:pPr algn="ctr">
              <a:defRPr/>
            </a:pPr>
            <a:r>
              <a:rPr lang="en-US" sz="4800" b="1">
                <a:solidFill>
                  <a:schemeClr val="bg1"/>
                </a:solidFill>
                <a:effectLst/>
                <a:latin typeface="Arial" charset="0"/>
                <a:cs typeface="Arial" charset="0"/>
              </a:rPr>
              <a:t>RESULTS</a:t>
            </a:r>
            <a:endParaRPr lang="en-US" sz="3600" b="1">
              <a:solidFill>
                <a:schemeClr val="bg1"/>
              </a:solidFill>
              <a:effectLst/>
              <a:latin typeface="Arial" charset="0"/>
              <a:cs typeface="Arial" charset="0"/>
            </a:endParaRPr>
          </a:p>
        </p:txBody>
      </p:sp>
      <p:sp>
        <p:nvSpPr>
          <p:cNvPr id="2067" name="Text Box 166"/>
          <p:cNvSpPr txBox="1">
            <a:spLocks noChangeArrowheads="1"/>
          </p:cNvSpPr>
          <p:nvPr/>
        </p:nvSpPr>
        <p:spPr bwMode="auto">
          <a:xfrm>
            <a:off x="31089600" y="18288000"/>
            <a:ext cx="11887200" cy="830263"/>
          </a:xfrm>
          <a:prstGeom prst="rect">
            <a:avLst/>
          </a:prstGeom>
          <a:solidFill>
            <a:schemeClr val="accent4"/>
          </a:solidFill>
          <a:ln w="9525">
            <a:noFill/>
            <a:miter lim="800000"/>
            <a:headEnd/>
            <a:tailEnd/>
          </a:ln>
        </p:spPr>
        <p:txBody>
          <a:bodyPr anchor="ctr">
            <a:spAutoFit/>
          </a:bodyPr>
          <a:lstStyle/>
          <a:p>
            <a:pPr algn="ctr">
              <a:defRPr/>
            </a:pPr>
            <a:r>
              <a:rPr lang="en-US" sz="4800" b="1" dirty="0">
                <a:solidFill>
                  <a:schemeClr val="bg1"/>
                </a:solidFill>
                <a:effectLst/>
                <a:latin typeface="Arial" charset="0"/>
                <a:cs typeface="Arial" charset="0"/>
              </a:rPr>
              <a:t>CONCLUSIONS</a:t>
            </a:r>
            <a:endParaRPr lang="en-US" sz="3600" b="1" dirty="0">
              <a:solidFill>
                <a:schemeClr val="bg1"/>
              </a:solidFill>
              <a:effectLst/>
              <a:latin typeface="Arial" charset="0"/>
              <a:cs typeface="Arial" charset="0"/>
            </a:endParaRPr>
          </a:p>
        </p:txBody>
      </p:sp>
      <p:sp>
        <p:nvSpPr>
          <p:cNvPr id="2068" name="Text Box 167"/>
          <p:cNvSpPr txBox="1">
            <a:spLocks noChangeArrowheads="1"/>
          </p:cNvSpPr>
          <p:nvPr/>
        </p:nvSpPr>
        <p:spPr bwMode="auto">
          <a:xfrm>
            <a:off x="31089600" y="26558875"/>
            <a:ext cx="11887200" cy="831850"/>
          </a:xfrm>
          <a:prstGeom prst="rect">
            <a:avLst/>
          </a:prstGeom>
          <a:solidFill>
            <a:schemeClr val="accent4"/>
          </a:solidFill>
          <a:ln w="9525">
            <a:noFill/>
            <a:miter lim="800000"/>
            <a:headEnd/>
            <a:tailEnd/>
          </a:ln>
        </p:spPr>
        <p:txBody>
          <a:bodyPr anchor="ctr">
            <a:spAutoFit/>
          </a:bodyPr>
          <a:lstStyle/>
          <a:p>
            <a:pPr algn="ctr">
              <a:defRPr/>
            </a:pPr>
            <a:r>
              <a:rPr lang="en-US" sz="4800" b="1" dirty="0">
                <a:solidFill>
                  <a:schemeClr val="bg1"/>
                </a:solidFill>
                <a:effectLst/>
                <a:latin typeface="Arial" charset="0"/>
                <a:cs typeface="Arial" charset="0"/>
              </a:rPr>
              <a:t>BIBLIOGRAPHY</a:t>
            </a:r>
            <a:endParaRPr lang="en-US" sz="3600" b="1" dirty="0">
              <a:solidFill>
                <a:schemeClr val="bg1"/>
              </a:solidFill>
              <a:effectLst/>
              <a:latin typeface="Arial" charset="0"/>
              <a:cs typeface="Arial" charset="0"/>
            </a:endParaRPr>
          </a:p>
        </p:txBody>
      </p:sp>
      <p:pic>
        <p:nvPicPr>
          <p:cNvPr id="4" name="Picture 173"/>
          <p:cNvPicPr>
            <a:picLocks noChangeAspect="1" noChangeArrowheads="1"/>
          </p:cNvPicPr>
          <p:nvPr/>
        </p:nvPicPr>
        <p:blipFill>
          <a:blip r:embed="rId4" cstate="print"/>
          <a:srcRect/>
          <a:stretch>
            <a:fillRect/>
          </a:stretch>
        </p:blipFill>
        <p:spPr bwMode="auto">
          <a:xfrm>
            <a:off x="39747825" y="877888"/>
            <a:ext cx="3189288" cy="3200400"/>
          </a:xfrm>
          <a:prstGeom prst="rect">
            <a:avLst/>
          </a:prstGeom>
          <a:noFill/>
          <a:ln w="9525">
            <a:noFill/>
            <a:miter lim="800000"/>
            <a:headEnd/>
            <a:tailEnd/>
          </a:ln>
        </p:spPr>
      </p:pic>
      <p:pic>
        <p:nvPicPr>
          <p:cNvPr id="5" name="Picture 23" descr="academicfestrectanglesampleimage.png"/>
          <p:cNvPicPr>
            <a:picLocks/>
          </p:cNvPicPr>
          <p:nvPr/>
        </p:nvPicPr>
        <p:blipFill>
          <a:blip r:embed="rId5" cstate="print"/>
          <a:srcRect/>
          <a:stretch>
            <a:fillRect/>
          </a:stretch>
        </p:blipFill>
        <p:spPr bwMode="auto">
          <a:xfrm>
            <a:off x="31984950" y="14001750"/>
            <a:ext cx="2743200" cy="3200400"/>
          </a:xfrm>
          <a:prstGeom prst="rect">
            <a:avLst/>
          </a:prstGeom>
          <a:noFill/>
          <a:ln w="9525">
            <a:noFill/>
            <a:miter lim="800000"/>
            <a:headEnd/>
            <a:tailEnd/>
          </a:ln>
        </p:spPr>
      </p:pic>
      <p:pic>
        <p:nvPicPr>
          <p:cNvPr id="6" name="Picture 24" descr="academicfestrectanglesampleimage.png"/>
          <p:cNvPicPr>
            <a:picLocks/>
          </p:cNvPicPr>
          <p:nvPr/>
        </p:nvPicPr>
        <p:blipFill>
          <a:blip r:embed="rId5" cstate="print"/>
          <a:srcRect/>
          <a:stretch>
            <a:fillRect/>
          </a:stretch>
        </p:blipFill>
        <p:spPr bwMode="auto">
          <a:xfrm>
            <a:off x="39304913" y="14001750"/>
            <a:ext cx="2743200" cy="3200400"/>
          </a:xfrm>
          <a:prstGeom prst="rect">
            <a:avLst/>
          </a:prstGeom>
          <a:noFill/>
          <a:ln w="9525">
            <a:noFill/>
            <a:miter lim="800000"/>
            <a:headEnd/>
            <a:tailEnd/>
          </a:ln>
        </p:spPr>
      </p:pic>
      <p:pic>
        <p:nvPicPr>
          <p:cNvPr id="7" name="Picture 25" descr="academicfestrectanglesampleimage.png"/>
          <p:cNvPicPr>
            <a:picLocks/>
          </p:cNvPicPr>
          <p:nvPr/>
        </p:nvPicPr>
        <p:blipFill>
          <a:blip r:embed="rId5" cstate="print"/>
          <a:srcRect/>
          <a:stretch>
            <a:fillRect/>
          </a:stretch>
        </p:blipFill>
        <p:spPr bwMode="auto">
          <a:xfrm>
            <a:off x="35661600" y="14001750"/>
            <a:ext cx="2743200" cy="3200400"/>
          </a:xfrm>
          <a:prstGeom prst="rect">
            <a:avLst/>
          </a:prstGeom>
          <a:noFill/>
          <a:ln w="9525">
            <a:noFill/>
            <a:miter lim="800000"/>
            <a:headEnd/>
            <a:tailEnd/>
          </a:ln>
        </p:spPr>
      </p:pic>
      <p:pic>
        <p:nvPicPr>
          <p:cNvPr id="2069" name="Picture 26" descr="academicfestsquaresampleimage.png"/>
          <p:cNvPicPr>
            <a:picLocks/>
          </p:cNvPicPr>
          <p:nvPr/>
        </p:nvPicPr>
        <p:blipFill>
          <a:blip r:embed="rId6" cstate="print"/>
          <a:srcRect/>
          <a:stretch>
            <a:fillRect/>
          </a:stretch>
        </p:blipFill>
        <p:spPr bwMode="auto">
          <a:xfrm>
            <a:off x="914400" y="901700"/>
            <a:ext cx="3200400" cy="3200400"/>
          </a:xfrm>
          <a:prstGeom prst="rect">
            <a:avLst/>
          </a:prstGeom>
          <a:noFill/>
          <a:ln w="9525">
            <a:noFill/>
            <a:miter lim="800000"/>
            <a:headEnd/>
            <a:tailEnd/>
          </a:ln>
        </p:spPr>
      </p:pic>
      <p:pic>
        <p:nvPicPr>
          <p:cNvPr id="2070" name="Picture 29" descr="academicfestsampleimage.png"/>
          <p:cNvPicPr>
            <a:picLocks noChangeAspect="1"/>
          </p:cNvPicPr>
          <p:nvPr/>
        </p:nvPicPr>
        <p:blipFill>
          <a:blip r:embed="rId7" cstate="print"/>
          <a:srcRect/>
          <a:stretch>
            <a:fillRect/>
          </a:stretch>
        </p:blipFill>
        <p:spPr bwMode="auto">
          <a:xfrm>
            <a:off x="13944600" y="27641550"/>
            <a:ext cx="7631113" cy="4286250"/>
          </a:xfrm>
          <a:prstGeom prst="rect">
            <a:avLst/>
          </a:prstGeom>
          <a:noFill/>
          <a:ln w="9525">
            <a:noFill/>
            <a:miter lim="800000"/>
            <a:headEnd/>
            <a:tailEnd/>
          </a:ln>
        </p:spPr>
      </p:pic>
      <p:pic>
        <p:nvPicPr>
          <p:cNvPr id="2071" name="Picture 30" descr="academicfestsampleimage.png"/>
          <p:cNvPicPr>
            <a:picLocks noChangeAspect="1"/>
          </p:cNvPicPr>
          <p:nvPr/>
        </p:nvPicPr>
        <p:blipFill>
          <a:blip r:embed="rId7" cstate="print"/>
          <a:srcRect/>
          <a:stretch>
            <a:fillRect/>
          </a:stretch>
        </p:blipFill>
        <p:spPr bwMode="auto">
          <a:xfrm>
            <a:off x="22310725" y="27641550"/>
            <a:ext cx="7631113" cy="42862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Default Desig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17CBF72EE7DE4784277A1A4860A921" ma:contentTypeVersion="1" ma:contentTypeDescription="Create a new document." ma:contentTypeScope="" ma:versionID="32c6b09567d3d264baff46e690e76ded">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0109DAC-707A-451C-A729-980E8AB0F43E}"/>
</file>

<file path=customXml/itemProps2.xml><?xml version="1.0" encoding="utf-8"?>
<ds:datastoreItem xmlns:ds="http://schemas.openxmlformats.org/officeDocument/2006/customXml" ds:itemID="{31E8BF82-2DB7-499C-A8A6-C063C0E24D9C}"/>
</file>

<file path=customXml/itemProps3.xml><?xml version="1.0" encoding="utf-8"?>
<ds:datastoreItem xmlns:ds="http://schemas.openxmlformats.org/officeDocument/2006/customXml" ds:itemID="{AB0CF45F-1947-46F6-85EC-8AC6876D7E20}"/>
</file>

<file path=docProps/app.xml><?xml version="1.0" encoding="utf-8"?>
<Properties xmlns="http://schemas.openxmlformats.org/officeDocument/2006/extended-properties" xmlns:vt="http://schemas.openxmlformats.org/officeDocument/2006/docPropsVTypes">
  <TotalTime>895</TotalTime>
  <Words>571</Words>
  <Application>Microsoft Office PowerPoint</Application>
  <PresentationFormat>Custom</PresentationFormat>
  <Paragraphs>57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Slide 1</vt:lpstr>
    </vt:vector>
  </TitlesOfParts>
  <Company>MegaPrint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creator>Jay Buckley</dc:creator>
  <dc:description>Call if we can help   800-590-7850_x000d_
_x000d_
(c) Copyright MegaPrint 2001</dc:description>
  <cp:lastModifiedBy>confws</cp:lastModifiedBy>
  <cp:revision>56</cp:revision>
  <cp:lastPrinted>2000-08-03T00:31:24Z</cp:lastPrinted>
  <dcterms:created xsi:type="dcterms:W3CDTF">2000-02-09T15:01:13Z</dcterms:created>
  <dcterms:modified xsi:type="dcterms:W3CDTF">2013-11-27T14:50:51Z</dcterms:modified>
</cp:coreProperties>
</file>